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70A36"/>
    <a:srgbClr val="ED1B1D"/>
    <a:srgbClr val="1E85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698" y="-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9B59B-5776-4336-B2FB-BB8E3CD3CD1B}" type="datetimeFigureOut">
              <a:rPr lang="en-US" smtClean="0"/>
              <a:pPr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1FEC3-FDC7-428C-A1EC-CA407CBE7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545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451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090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7319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1FEC3-FDC7-428C-A1EC-CA407CBE7C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131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806CA-3AA1-4226-A1C8-C9C396C2396B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467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3362F-AAB6-483B-A6B1-A73AD05575FB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470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FD17-BB3D-4BD6-A1AD-621C0CB70078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286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4613-3D17-4F2E-945E-FEFD3198A467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225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F125-AC20-43FB-A801-31AF75A857FF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704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1A85-14AE-44F7-9AD6-77E4B0921EFA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4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E308-651A-4E67-AF14-0DC236F81C06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37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2AF20-4100-4AB3-8960-BF80190F4B7D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300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11BA-120B-4F18-9130-D4CC39D3DB18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106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0995B-793F-420F-82FF-EC0496BCA734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841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5B57E-6697-436F-89B4-897E8D2E163A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@CAMSE2021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196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ACB7-B71E-42AC-B62F-7DFABF9ABBE3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@CAMSE2021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1AE5-A1DE-415B-8CD1-7E08D07E9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558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A223-BA6E-4735-A0BD-D4A4E0166661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@</a:t>
            </a:r>
            <a:r>
              <a:rPr lang="en-US" dirty="0" smtClean="0"/>
              <a:t>RAiSE2023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1318" y="3947037"/>
            <a:ext cx="11655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E8585"/>
                </a:solidFill>
                <a:latin typeface="Arial Rounded MT Bold" panose="020F0704030504030204" pitchFamily="34" charset="0"/>
              </a:rPr>
              <a:t>Title of the Paper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18371" y="4845113"/>
            <a:ext cx="1944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70A36"/>
                </a:solidFill>
              </a:rPr>
              <a:t>Presented 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24714" y="5244750"/>
            <a:ext cx="7959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D1B1D"/>
                </a:solidFill>
              </a:rPr>
              <a:t>Name</a:t>
            </a:r>
          </a:p>
          <a:p>
            <a:pPr algn="ctr"/>
            <a:r>
              <a:rPr lang="en-US" sz="2800" b="1" dirty="0">
                <a:solidFill>
                  <a:srgbClr val="ED1B1D"/>
                </a:solidFill>
              </a:rPr>
              <a:t>Affiliation</a:t>
            </a:r>
          </a:p>
        </p:txBody>
      </p:sp>
      <p:sp>
        <p:nvSpPr>
          <p:cNvPr id="13" name="Oval 12"/>
          <p:cNvSpPr/>
          <p:nvPr/>
        </p:nvSpPr>
        <p:spPr>
          <a:xfrm>
            <a:off x="869731" y="4613861"/>
            <a:ext cx="1463566" cy="1471629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Logo of </a:t>
            </a:r>
            <a:r>
              <a:rPr lang="en-US" sz="1600" b="1" dirty="0"/>
              <a:t>your </a:t>
            </a:r>
            <a:r>
              <a:rPr lang="en-US" sz="1600" dirty="0"/>
              <a:t>Institute/</a:t>
            </a:r>
          </a:p>
          <a:p>
            <a:pPr algn="ctr"/>
            <a:r>
              <a:rPr lang="en-US" sz="1600" dirty="0"/>
              <a:t>University/</a:t>
            </a:r>
          </a:p>
          <a:p>
            <a:pPr algn="ctr"/>
            <a:r>
              <a:rPr lang="en-US" sz="1600" dirty="0"/>
              <a:t>Organization</a:t>
            </a:r>
          </a:p>
        </p:txBody>
      </p:sp>
      <p:sp>
        <p:nvSpPr>
          <p:cNvPr id="14" name="Oval 13"/>
          <p:cNvSpPr/>
          <p:nvPr/>
        </p:nvSpPr>
        <p:spPr>
          <a:xfrm>
            <a:off x="10200290" y="4613861"/>
            <a:ext cx="1560786" cy="155045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Paper_ID</a:t>
            </a:r>
            <a:endParaRPr lang="en-US" sz="1600" dirty="0"/>
          </a:p>
          <a:p>
            <a:pPr algn="ctr"/>
            <a:r>
              <a:rPr lang="en-US" sz="3200" b="1" dirty="0">
                <a:solidFill>
                  <a:srgbClr val="002060"/>
                </a:solidFill>
              </a:rPr>
              <a:t>1001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0995" y="2406715"/>
            <a:ext cx="2528641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Publishing Partner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16582" y="2401459"/>
            <a:ext cx="199407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Supported By</a:t>
            </a:r>
            <a:r>
              <a:rPr lang="en-US" sz="2400" b="1" dirty="0">
                <a:solidFill>
                  <a:srgbClr val="0070C0"/>
                </a:solidFill>
              </a:rPr>
              <a:t>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7172" t="8828" r="18069" b="70023"/>
          <a:stretch>
            <a:fillRect/>
          </a:stretch>
        </p:blipFill>
        <p:spPr bwMode="auto">
          <a:xfrm>
            <a:off x="0" y="0"/>
            <a:ext cx="12192000" cy="2254469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http://camse.in/images/AIP_logo.png"/>
          <p:cNvPicPr>
            <a:picLocks noChangeAspect="1" noChangeArrowheads="1"/>
          </p:cNvPicPr>
          <p:nvPr/>
        </p:nvPicPr>
        <p:blipFill>
          <a:blip r:embed="rId4"/>
          <a:srcRect l="7424" t="15137" r="4795" b="12682"/>
          <a:stretch>
            <a:fillRect/>
          </a:stretch>
        </p:blipFill>
        <p:spPr bwMode="auto">
          <a:xfrm>
            <a:off x="268014" y="2916617"/>
            <a:ext cx="3168869" cy="914400"/>
          </a:xfrm>
          <a:prstGeom prst="rect">
            <a:avLst/>
          </a:prstGeom>
          <a:noFill/>
        </p:spPr>
      </p:pic>
      <p:pic>
        <p:nvPicPr>
          <p:cNvPr id="1030" name="Picture 6" descr="http://camse.in/images/nitj_logo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67950" y="2924496"/>
            <a:ext cx="1206063" cy="12060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15118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4613-3D17-4F2E-945E-FEFD3198A467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@RAiSE2022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6434" y="1258054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59680" y="366881"/>
            <a:ext cx="6755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Title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7708" y="1202724"/>
            <a:ext cx="116483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Baskerville Old Face" panose="02020602080505020303" pitchFamily="18" charset="0"/>
              </a:rPr>
              <a:t>Guideline for the presentation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Adhere the format for the presentation.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Please be concise and precise to your work submitted in </a:t>
            </a:r>
            <a:r>
              <a:rPr lang="en-US" sz="24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CAMSE2023</a:t>
            </a:r>
            <a:r>
              <a:rPr lang="en-US" sz="24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The time limit would be 10 minutes including 2 minutes for Suggestions and Question and Answers.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Baskerville Old Face" panose="02020602080505020303" pitchFamily="18" charset="0"/>
              </a:rPr>
              <a:t>Try to compile the presentation within 10 slides discussing objective, brief overview; experimental work; result comparison &amp; analysis; conclusions and future work with limitation(s).</a:t>
            </a:r>
          </a:p>
          <a:p>
            <a:pPr marL="342900" indent="-342900" algn="just">
              <a:buFont typeface="+mj-lt"/>
              <a:buAutoNum type="arabicPeriod"/>
            </a:pPr>
            <a:endParaRPr lang="en-US" sz="2400" dirty="0">
              <a:latin typeface="Baskerville Old Face" panose="02020602080505020303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n-US" sz="2400" dirty="0">
              <a:latin typeface="Baskerville Old Face" panose="020206020805050203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4FB98DB4-6BE1-4A33-B690-6B4C560DF5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43" y="149706"/>
            <a:ext cx="1067883" cy="108068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DCD08E72-E4A7-49E0-82DC-0234EB22A6BE}"/>
              </a:ext>
            </a:extLst>
          </p:cNvPr>
          <p:cNvCxnSpPr/>
          <p:nvPr/>
        </p:nvCxnSpPr>
        <p:spPr>
          <a:xfrm>
            <a:off x="1413856" y="147385"/>
            <a:ext cx="0" cy="104400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CAMSE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6" y="222955"/>
            <a:ext cx="988631" cy="9436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6598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4613-3D17-4F2E-945E-FEFD3198A467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@RAiSE2022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" y="1268020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18486" y="283711"/>
            <a:ext cx="6755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Bibliography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615DF182-7245-44B1-BE25-2A85EB1E01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43" y="149706"/>
            <a:ext cx="1067883" cy="1080682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9576CC0-7F36-4140-847E-19B41E5F84CD}"/>
              </a:ext>
            </a:extLst>
          </p:cNvPr>
          <p:cNvCxnSpPr/>
          <p:nvPr/>
        </p:nvCxnSpPr>
        <p:spPr>
          <a:xfrm>
            <a:off x="1413856" y="147385"/>
            <a:ext cx="0" cy="104400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AMSE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6" y="222955"/>
            <a:ext cx="988631" cy="9436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5111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14613-3D17-4F2E-945E-FEFD3198A467}" type="datetime1">
              <a:rPr lang="en-US" smtClean="0"/>
              <a:pPr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@RAiSE2022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C1AE5-A1DE-415B-8CD1-7E08D07E9000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" y="1296586"/>
            <a:ext cx="1216152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45926" y="2743200"/>
            <a:ext cx="37976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Thank You!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60108" y="3758863"/>
            <a:ext cx="3385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</a:rPr>
              <a:t>Email_ID</a:t>
            </a:r>
            <a:r>
              <a:rPr lang="en-US" sz="2400" b="1" dirty="0">
                <a:solidFill>
                  <a:srgbClr val="00B0F0"/>
                </a:solidFill>
              </a:rPr>
              <a:t>…………………..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051C25AC-0AE3-461D-958D-5D1DF228B2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143" y="149706"/>
            <a:ext cx="1067883" cy="1080682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257B0671-2307-4613-8F0C-3B4EE1223D99}"/>
              </a:ext>
            </a:extLst>
          </p:cNvPr>
          <p:cNvCxnSpPr/>
          <p:nvPr/>
        </p:nvCxnSpPr>
        <p:spPr>
          <a:xfrm>
            <a:off x="1413856" y="147385"/>
            <a:ext cx="0" cy="104400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AMSE_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6" y="222955"/>
            <a:ext cx="988631" cy="9436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3024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120</Words>
  <Application>Microsoft Office PowerPoint</Application>
  <PresentationFormat>Custom</PresentationFormat>
  <Paragraphs>36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17</cp:revision>
  <dcterms:created xsi:type="dcterms:W3CDTF">2021-06-22T06:44:54Z</dcterms:created>
  <dcterms:modified xsi:type="dcterms:W3CDTF">2023-08-25T10:57:52Z</dcterms:modified>
</cp:coreProperties>
</file>